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950" r:id="rId2"/>
    <p:sldId id="1257" r:id="rId3"/>
    <p:sldId id="954" r:id="rId4"/>
    <p:sldId id="518" r:id="rId5"/>
    <p:sldId id="520" r:id="rId6"/>
    <p:sldId id="521" r:id="rId7"/>
    <p:sldId id="522" r:id="rId8"/>
    <p:sldId id="523" r:id="rId9"/>
    <p:sldId id="524" r:id="rId10"/>
    <p:sldId id="525" r:id="rId11"/>
    <p:sldId id="545" r:id="rId12"/>
    <p:sldId id="546" r:id="rId13"/>
    <p:sldId id="547" r:id="rId14"/>
    <p:sldId id="548" r:id="rId15"/>
    <p:sldId id="552" r:id="rId16"/>
    <p:sldId id="549" r:id="rId17"/>
    <p:sldId id="550" r:id="rId18"/>
    <p:sldId id="553" r:id="rId19"/>
    <p:sldId id="551" r:id="rId20"/>
    <p:sldId id="1334" r:id="rId21"/>
    <p:sldId id="1335" r:id="rId22"/>
    <p:sldId id="1240" r:id="rId23"/>
    <p:sldId id="256" r:id="rId24"/>
    <p:sldId id="257" r:id="rId25"/>
    <p:sldId id="1237" r:id="rId26"/>
    <p:sldId id="1238" r:id="rId27"/>
    <p:sldId id="1336" r:id="rId28"/>
    <p:sldId id="1281" r:id="rId29"/>
    <p:sldId id="1122" r:id="rId30"/>
    <p:sldId id="946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257"/>
            <p14:sldId id="954"/>
            <p14:sldId id="518"/>
            <p14:sldId id="520"/>
            <p14:sldId id="521"/>
            <p14:sldId id="522"/>
            <p14:sldId id="523"/>
            <p14:sldId id="524"/>
            <p14:sldId id="525"/>
            <p14:sldId id="545"/>
            <p14:sldId id="546"/>
            <p14:sldId id="547"/>
            <p14:sldId id="548"/>
            <p14:sldId id="552"/>
            <p14:sldId id="549"/>
            <p14:sldId id="550"/>
            <p14:sldId id="553"/>
            <p14:sldId id="551"/>
            <p14:sldId id="1334"/>
            <p14:sldId id="1335"/>
            <p14:sldId id="1240"/>
            <p14:sldId id="256"/>
            <p14:sldId id="257"/>
            <p14:sldId id="1237"/>
            <p14:sldId id="1238"/>
            <p14:sldId id="1336"/>
            <p14:sldId id="1281"/>
            <p14:sldId id="1122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54" autoAdjust="0"/>
    <p:restoredTop sz="82242" autoAdjust="0"/>
  </p:normalViewPr>
  <p:slideViewPr>
    <p:cSldViewPr>
      <p:cViewPr varScale="1">
        <p:scale>
          <a:sx n="84" d="100"/>
          <a:sy n="84" d="100"/>
        </p:scale>
        <p:origin x="2208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28/04/2025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3FA94-8959-6C07-FF2B-80E872845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CA0FB3-8EBC-E962-B466-B703100B6C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6858-2934-D8C8-FBCD-0FA375E6B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F5AFF-A0C0-E312-F31D-AD2B55AC47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502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728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133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28/04/2025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5th May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With shouts of praise we celebrate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King of glory enter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 oh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587189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Thanksgiving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7199589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Nick Herbert | Taku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Mudere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| Zo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Chilengwe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Capitol CMG Genesis; Safe and Sound Music; Remaining portion is unaffiliated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Enter in (Enter in)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courts with praise (His courts with praise)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9D591-AE3A-2618-1CD7-2DC643106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8EB5AEE-0DF1-B4F6-151C-93F774862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ED0EAE-F0CA-2A45-29DA-0790DB8B210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1291426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F335C-AEE2-4CC7-9C26-BD7B43C63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28DC42F-7799-DAE4-6F0C-1323E8730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Magnify (Magnify)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His Holy Name (His Holy Name)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He is greatly (For He is greatly)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be praised (To be praised)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F542DD-D8C0-735A-9FE5-0F850BBDC1EC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1756858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3BF4A-7A19-DF6B-3E5B-EDB06679F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4EBF80F-BD2D-4504-FDA6-86A0FFB9D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3B8D22-9B6A-3AB7-A6E5-2A2B516F6DD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129505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8001D-BEFE-BD02-199A-A335574E2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77B5509-E76C-AC17-1523-0E59B07336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Even if the rocks cry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drown them 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a louder shout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Even when the battles roar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</a:t>
            </a:r>
            <a:r>
              <a:rPr lang="en-GB" sz="3600" dirty="0" err="1">
                <a:solidFill>
                  <a:schemeClr val="bg1"/>
                </a:solidFill>
              </a:rPr>
              <a:t>gonna</a:t>
            </a:r>
            <a:r>
              <a:rPr lang="en-GB" sz="3600" dirty="0">
                <a:solidFill>
                  <a:schemeClr val="bg1"/>
                </a:solidFill>
              </a:rPr>
              <a:t> praise You Lord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You are always worthy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A1AA6E-5855-5DDA-44D4-8AC95B35777E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4289020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F56F3-19A2-F7FA-AEDD-C14F1944B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31A404C-0957-C0C6-585D-5F251D803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honour and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sing it again and again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397D06-1EC4-A4ED-DB40-F764385EF71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0577815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7FA56-D776-348E-C764-4CAC2F978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39EF33B-0154-B876-9B16-4EAF4DAF28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lift up a shout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shall praise Him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shall we do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our God made a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E7DE05-4DE3-0C2F-7587-2B9FFC6018D6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1834232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212D6-DA77-3F5E-9230-3425426BD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C8B8B34-392C-7381-6603-E09FF492C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7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We'll give Him our thanksgiving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C158C1-5657-BE41-3CAD-B65F60D108E4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4107917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0D405-A673-98B0-2A90-941F54D01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2313-F7B9-33C1-6128-D7251810FB60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8BED3C-0D2A-7269-76DA-4DCEE5AE1D08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F08DAC4-09A4-35E3-DC09-128FF55C7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527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9ECD6-64D7-64CE-0431-3BB6BE53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CED527-AD28-F953-0F85-CE4809BD9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037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9E4C46-BB74-6F4A-AD8A-B537AD593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1728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34821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4695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24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3217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AA2B91-52AD-4B3D-E4FB-AA50C9C8F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120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181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me all the days of my life, and I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Turn It Up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6621485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Andy Harrison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here as we lift You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enthroned over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seated in 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83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prophetic I can feel it in the air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lift our praise and You change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hearts open now everybody singing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</a:t>
            </a:r>
          </a:p>
          <a:p>
            <a:r>
              <a:rPr lang="en-GB" sz="4000" dirty="0">
                <a:solidFill>
                  <a:schemeClr val="bg1"/>
                </a:solidFill>
              </a:rPr>
              <a:t>(I am free)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989488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Turn it up this sound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it louder than any other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and shout His name over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632522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praise I can feel the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presence now invades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Hear the sound of the broken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Prison doors are giving 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394190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praise goes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rain comes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444121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3319</TotalTime>
  <Words>624</Words>
  <Application>Microsoft Office PowerPoint</Application>
  <PresentationFormat>On-screen Show (4:3)</PresentationFormat>
  <Paragraphs>130</Paragraphs>
  <Slides>30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113</cp:revision>
  <dcterms:created xsi:type="dcterms:W3CDTF">2024-09-27T16:56:29Z</dcterms:created>
  <dcterms:modified xsi:type="dcterms:W3CDTF">2025-04-28T06:53:18Z</dcterms:modified>
</cp:coreProperties>
</file>

<file path=docProps/thumbnail.jpeg>
</file>